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669" autoAdjust="0"/>
  </p:normalViewPr>
  <p:slideViewPr>
    <p:cSldViewPr snapToGrid="0">
      <p:cViewPr varScale="1">
        <p:scale>
          <a:sx n="70" d="100"/>
          <a:sy n="70" d="100"/>
        </p:scale>
        <p:origin x="60" y="12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9F4CA-442C-F9B9-3535-2B82FF29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9EA12C-9609-909E-1138-BD16BCB1D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CF8B7-0E05-138C-7111-52C8B6BD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CDF86-EA5A-227E-6222-D8EE84AC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38669-89CD-D043-FD3B-2587E44B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9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A21F-C699-430E-D67A-E53A2ECB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0992C8-CCDE-E4AF-E0DD-25E901923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2C234-7FAF-268B-092D-20268898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B0BC3-6AE1-5B68-5643-BE0B95C0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F0611-C4A9-70E4-C087-CEAA62C9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7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03791A-2625-B666-A457-E4385939F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DDD7F-6C07-2572-75C3-B22B88173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539DD-48BF-F4AA-1B12-8B316F40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253BF-E97B-DB81-BB5D-F5020D00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CEFF4-4AE0-5FF7-02FB-97CC43D8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11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A2D23-DE93-0014-51CB-50A93A76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6B646-C671-C073-58D0-DD4E326D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895D1-A04D-1347-9099-C0AB6493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FB3D3-A543-35F9-AA04-38796AA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1B523-CC64-F16D-8C15-C45F7E64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0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4BFB9-CBDF-1974-8AB7-77D4717B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B117C-92C4-2769-C561-BBA234843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434B7-E37B-065A-FB64-92A72DAE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2983D-ED07-2CCA-16E7-C793D971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74E27-45E3-E90C-7727-F1232D6B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64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BEEF1-7608-83AD-0698-91E8FD07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D2F55-C38D-D80C-670E-480344358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4B250-1DD5-A966-4A9D-F2ECB13D5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11163-7D21-E6FF-67F2-AB33F079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27939-6AAE-CEAB-F3CB-6C89B5AB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6354E-D778-AFD7-C7F0-8BF05ECE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8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D655B-FB15-F87C-A4ED-A1F85A3C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3E795-2A26-A654-A821-36E13E004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91FB4-DF0F-F8E6-7597-D60C28950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A74A28-3BF7-5064-69B8-381680914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784346-73A3-77C0-684C-10CDF0269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62DEDA-0960-93D7-A19F-445DB2B5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C4B5F1-5CBF-C200-F695-28E96568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66C86-71FE-21C3-3A5C-F70AAD82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2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8DA7C-D48A-D42C-AAE3-CCEF4A05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80226-AB40-A7E6-C520-5A55D108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5707F3-A50D-B11D-C066-DB47DAB2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ED826-970B-AA7B-821C-3DBE9CF2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D02E28-EFCD-9040-E5B1-78B46E5A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D12D25-7115-5DB8-1D35-0C14B524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757E2-F7B4-2D22-C497-F7606929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2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7B966-3EA9-20F7-6080-88D5E04C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5DDEC-7C03-F276-6744-ABA3FC6A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C83967-EB6F-E6D2-6137-02975A7A7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B4260F-B8D4-95D5-718C-3DF9BF7C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DC4DD4-928C-CD81-19A7-2CB5A891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CF4502-58BB-D02F-7096-15383C4B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9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A39F6-B09B-4193-1C54-1D1EB5F1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0B0879-7222-D257-D7B8-96B23A075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F2E30-7DD0-21E7-B45E-19CE866F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D434C-903B-A0AB-3C6E-774C7545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374819-A457-70A2-2AB4-450A0F62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4B503C-A862-CFD1-5474-5D9054F2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DDFA2D-29C9-DA4F-631A-661A203A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28570-EB8C-C1B0-E57B-EA0EC892E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64CE-84E2-BBD0-593A-CACC3FB6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8CF80-DD16-4DD9-BF5C-2FEF5A5FEA7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3FB8A-C238-394E-3C51-B1C60F3BC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3F700-C928-46B8-0325-BD4D63A2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E492-460A-4D83-B143-DA6DC5049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9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B2721-2AC0-1A93-4D60-D8B89344C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 전적 사이트</a:t>
            </a:r>
            <a:br>
              <a:rPr lang="en-US" altLang="ko-KR" dirty="0"/>
            </a:br>
            <a:r>
              <a:rPr lang="ko-KR" altLang="en-US" dirty="0"/>
              <a:t>화면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4006E6-7743-4FB5-4AA4-76D45DC5F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op.gg, fow.gg 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/>
              <a:t>대상으로 진행한 게임 전적 사이트 화면 분석</a:t>
            </a:r>
          </a:p>
        </p:txBody>
      </p:sp>
    </p:spTree>
    <p:extLst>
      <p:ext uri="{BB962C8B-B14F-4D97-AF65-F5344CB8AC3E}">
        <p14:creationId xmlns:p14="http://schemas.microsoft.com/office/powerpoint/2010/main" val="155591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3D8195A-9243-F7A8-3C95-5F9F5FA6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7"/>
          <a:stretch/>
        </p:blipFill>
        <p:spPr>
          <a:xfrm>
            <a:off x="6096000" y="601185"/>
            <a:ext cx="3396246" cy="5655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557DA1-EAF7-357F-1DF8-CE26512C4C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r="24082" b="26285"/>
          <a:stretch/>
        </p:blipFill>
        <p:spPr>
          <a:xfrm>
            <a:off x="424542" y="601184"/>
            <a:ext cx="3426989" cy="56556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A44A27-FCA4-80F1-616F-259D4A4474FD}"/>
              </a:ext>
            </a:extLst>
          </p:cNvPr>
          <p:cNvSpPr/>
          <p:nvPr/>
        </p:nvSpPr>
        <p:spPr>
          <a:xfrm>
            <a:off x="6362164" y="579448"/>
            <a:ext cx="2801154" cy="27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E6D11-3752-5113-11CA-E761D757478A}"/>
              </a:ext>
            </a:extLst>
          </p:cNvPr>
          <p:cNvSpPr txBox="1"/>
          <p:nvPr/>
        </p:nvSpPr>
        <p:spPr>
          <a:xfrm>
            <a:off x="6753347" y="229402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헤더</a:t>
            </a:r>
            <a:r>
              <a:rPr lang="en-US" altLang="ko-KR" sz="1200" dirty="0"/>
              <a:t>: </a:t>
            </a:r>
            <a:r>
              <a:rPr lang="ko-KR" altLang="en-US" sz="1200" dirty="0"/>
              <a:t>로고</a:t>
            </a:r>
            <a:r>
              <a:rPr lang="en-US" altLang="ko-KR" sz="1200" dirty="0"/>
              <a:t>, </a:t>
            </a:r>
            <a:r>
              <a:rPr lang="ko-KR" altLang="en-US" sz="1200" dirty="0"/>
              <a:t>검색 창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네비</a:t>
            </a:r>
            <a:r>
              <a:rPr lang="ko-KR" altLang="en-US" sz="1200" dirty="0"/>
              <a:t> 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BACFD-412C-2787-0FCF-6400EB27B022}"/>
              </a:ext>
            </a:extLst>
          </p:cNvPr>
          <p:cNvSpPr/>
          <p:nvPr/>
        </p:nvSpPr>
        <p:spPr>
          <a:xfrm>
            <a:off x="6186152" y="901521"/>
            <a:ext cx="3234743" cy="36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1C70-E6A9-4E56-6D48-467DE0D47375}"/>
              </a:ext>
            </a:extLst>
          </p:cNvPr>
          <p:cNvSpPr txBox="1"/>
          <p:nvPr/>
        </p:nvSpPr>
        <p:spPr>
          <a:xfrm>
            <a:off x="3896354" y="854155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유저 정보</a:t>
            </a:r>
            <a:r>
              <a:rPr lang="en-US" altLang="ko-KR" sz="1200" dirty="0"/>
              <a:t>: </a:t>
            </a: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레벨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닉네임</a:t>
            </a:r>
            <a:r>
              <a:rPr lang="en-US" altLang="ko-KR" sz="1200" dirty="0"/>
              <a:t>, </a:t>
            </a:r>
            <a:r>
              <a:rPr lang="ko-KR" altLang="en-US" sz="1200" dirty="0"/>
              <a:t>승</a:t>
            </a:r>
            <a:r>
              <a:rPr lang="en-US" altLang="ko-KR" sz="1200" dirty="0"/>
              <a:t>/</a:t>
            </a:r>
            <a:r>
              <a:rPr lang="ko-KR" altLang="en-US" sz="1200" dirty="0"/>
              <a:t>패 횟수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D2439F-2A71-D8E3-5191-6D6B75C1A1FA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5785013" y="1084988"/>
            <a:ext cx="401139" cy="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B8EE46-6F46-84D1-1DBF-70BFD09E470D}"/>
              </a:ext>
            </a:extLst>
          </p:cNvPr>
          <p:cNvSpPr/>
          <p:nvPr/>
        </p:nvSpPr>
        <p:spPr>
          <a:xfrm>
            <a:off x="6186152" y="1365781"/>
            <a:ext cx="3234743" cy="44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FB2B5-E079-4D6B-6414-7CA978EB2EFA}"/>
              </a:ext>
            </a:extLst>
          </p:cNvPr>
          <p:cNvSpPr txBox="1"/>
          <p:nvPr/>
        </p:nvSpPr>
        <p:spPr>
          <a:xfrm>
            <a:off x="10053100" y="1450838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티어</a:t>
            </a:r>
            <a:r>
              <a:rPr lang="en-US" altLang="ko-KR" sz="1200" dirty="0"/>
              <a:t>, </a:t>
            </a:r>
            <a:r>
              <a:rPr lang="ko-KR" altLang="en-US" sz="1200" dirty="0"/>
              <a:t>랭크</a:t>
            </a:r>
            <a:r>
              <a:rPr lang="en-US" altLang="ko-KR" sz="1200" dirty="0"/>
              <a:t>, </a:t>
            </a:r>
            <a:r>
              <a:rPr lang="ko-KR" altLang="en-US" sz="1200" dirty="0"/>
              <a:t>랭킹</a:t>
            </a:r>
            <a:r>
              <a:rPr lang="en-US" altLang="ko-KR" sz="1200" dirty="0"/>
              <a:t>, </a:t>
            </a:r>
            <a:r>
              <a:rPr lang="ko-KR" altLang="en-US" sz="1200" dirty="0"/>
              <a:t>승패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14D2BD-FD77-E4C0-104D-B546EF921476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9420895" y="1589338"/>
            <a:ext cx="6322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10324-4D51-C1C9-EAEC-DE690D20D65A}"/>
              </a:ext>
            </a:extLst>
          </p:cNvPr>
          <p:cNvSpPr/>
          <p:nvPr/>
        </p:nvSpPr>
        <p:spPr>
          <a:xfrm>
            <a:off x="6176751" y="1884532"/>
            <a:ext cx="3234743" cy="1849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CFD1B-5A1F-C629-7A0A-E0F4849FDD46}"/>
              </a:ext>
            </a:extLst>
          </p:cNvPr>
          <p:cNvSpPr txBox="1"/>
          <p:nvPr/>
        </p:nvSpPr>
        <p:spPr>
          <a:xfrm>
            <a:off x="4245914" y="2670876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캐릭터 별 통계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게임 수</a:t>
            </a:r>
            <a:r>
              <a:rPr lang="en-US" altLang="ko-KR" sz="1200" dirty="0"/>
              <a:t>, </a:t>
            </a:r>
            <a:r>
              <a:rPr lang="ko-KR" altLang="en-US" sz="1200" dirty="0"/>
              <a:t>승률</a:t>
            </a:r>
            <a:r>
              <a:rPr lang="en-US" altLang="ko-KR" sz="1200" dirty="0"/>
              <a:t>, </a:t>
            </a:r>
            <a:r>
              <a:rPr lang="ko-KR" altLang="en-US" sz="1200" dirty="0"/>
              <a:t>점수 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9BFF6D-A6F1-A3B1-B56A-6926A3BA3D98}"/>
              </a:ext>
            </a:extLst>
          </p:cNvPr>
          <p:cNvSpPr/>
          <p:nvPr/>
        </p:nvSpPr>
        <p:spPr>
          <a:xfrm>
            <a:off x="6176750" y="3805855"/>
            <a:ext cx="3234743" cy="544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979E2-30BC-D4C3-B6E2-F69E3BAF7FAE}"/>
              </a:ext>
            </a:extLst>
          </p:cNvPr>
          <p:cNvSpPr txBox="1"/>
          <p:nvPr/>
        </p:nvSpPr>
        <p:spPr>
          <a:xfrm>
            <a:off x="9641225" y="3847185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승률</a:t>
            </a:r>
            <a:r>
              <a:rPr lang="en-US" altLang="ko-KR" sz="1200" dirty="0"/>
              <a:t>, </a:t>
            </a:r>
            <a:r>
              <a:rPr lang="ko-KR" altLang="en-US" sz="1200" dirty="0"/>
              <a:t>평균 점수</a:t>
            </a:r>
            <a:r>
              <a:rPr lang="en-US" altLang="ko-KR" sz="1200" dirty="0"/>
              <a:t>, </a:t>
            </a:r>
            <a:r>
              <a:rPr lang="ko-KR" altLang="en-US" sz="1200" dirty="0"/>
              <a:t>포지션별 통계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동료 플레이어와의 게임 전적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C4351F-25F8-9E6E-9370-8817143D2815}"/>
              </a:ext>
            </a:extLst>
          </p:cNvPr>
          <p:cNvSpPr/>
          <p:nvPr/>
        </p:nvSpPr>
        <p:spPr>
          <a:xfrm>
            <a:off x="6176749" y="4434628"/>
            <a:ext cx="3234743" cy="1867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24DC0-5E25-A5A8-5059-2C15C32A8B57}"/>
              </a:ext>
            </a:extLst>
          </p:cNvPr>
          <p:cNvSpPr txBox="1"/>
          <p:nvPr/>
        </p:nvSpPr>
        <p:spPr>
          <a:xfrm>
            <a:off x="3931686" y="5021070"/>
            <a:ext cx="216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게임 전적</a:t>
            </a:r>
            <a:r>
              <a:rPr lang="en-US" altLang="ko-KR" sz="1200" dirty="0"/>
              <a:t>: </a:t>
            </a:r>
            <a:r>
              <a:rPr lang="ko-KR" altLang="en-US" sz="1200" dirty="0"/>
              <a:t>승</a:t>
            </a:r>
            <a:r>
              <a:rPr lang="en-US" altLang="ko-KR" sz="1200" dirty="0"/>
              <a:t>/</a:t>
            </a:r>
            <a:r>
              <a:rPr lang="ko-KR" altLang="en-US" sz="1200" dirty="0"/>
              <a:t>패 여부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플레이한 캐릭터</a:t>
            </a:r>
            <a:r>
              <a:rPr lang="en-US" altLang="ko-KR" sz="1200" dirty="0"/>
              <a:t>, KDA,</a:t>
            </a:r>
          </a:p>
          <a:p>
            <a:r>
              <a:rPr lang="ko-KR" altLang="en-US" sz="1200" dirty="0"/>
              <a:t>세팅</a:t>
            </a:r>
            <a:r>
              <a:rPr lang="en-US" altLang="ko-KR" sz="1200" dirty="0"/>
              <a:t>, </a:t>
            </a:r>
            <a:r>
              <a:rPr lang="ko-KR" altLang="en-US" sz="1200" dirty="0"/>
              <a:t>팀원 캐릭터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매치 전반의 본인 정보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030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BFA786-97DA-4B7F-D963-0C4548009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0" y="718874"/>
            <a:ext cx="7082573" cy="3562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1E7802-3B15-FE72-8CCF-D5EF377BF0AB}"/>
              </a:ext>
            </a:extLst>
          </p:cNvPr>
          <p:cNvSpPr txBox="1"/>
          <p:nvPr/>
        </p:nvSpPr>
        <p:spPr>
          <a:xfrm>
            <a:off x="3086003" y="4763833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매치 세부 정보</a:t>
            </a:r>
            <a:r>
              <a:rPr lang="en-US" altLang="ko-KR" dirty="0"/>
              <a:t>: </a:t>
            </a:r>
            <a:r>
              <a:rPr lang="ko-KR" altLang="en-US" dirty="0"/>
              <a:t>동료 캐릭터</a:t>
            </a:r>
            <a:r>
              <a:rPr lang="en-US" altLang="ko-KR" dirty="0"/>
              <a:t>, </a:t>
            </a:r>
            <a:r>
              <a:rPr lang="ko-KR" altLang="en-US" dirty="0"/>
              <a:t>세팅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endParaRPr lang="en-US" altLang="ko-KR" dirty="0"/>
          </a:p>
          <a:p>
            <a:r>
              <a:rPr lang="ko-KR" altLang="en-US" dirty="0"/>
              <a:t>매치에 참여한 전체 유저의 정보를 세부적으로 제공</a:t>
            </a:r>
          </a:p>
        </p:txBody>
      </p:sp>
    </p:spTree>
    <p:extLst>
      <p:ext uri="{BB962C8B-B14F-4D97-AF65-F5344CB8AC3E}">
        <p14:creationId xmlns:p14="http://schemas.microsoft.com/office/powerpoint/2010/main" val="43255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6E17B-E01D-5D6E-99B8-CEF82F12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485CC-28E3-CD05-3A4E-F3795DD0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 웹 사이트 화면 분석 결과</a:t>
            </a:r>
            <a:endParaRPr lang="en-US" altLang="ko-KR" dirty="0"/>
          </a:p>
          <a:p>
            <a:pPr lvl="1"/>
            <a:r>
              <a:rPr lang="ko-KR" altLang="en-US" dirty="0"/>
              <a:t>메인 페이지는 유저 검색 창을 우선적으로 제공하며 </a:t>
            </a:r>
            <a:br>
              <a:rPr lang="en-US" altLang="ko-KR" dirty="0"/>
            </a:br>
            <a:r>
              <a:rPr lang="ko-KR" altLang="en-US" dirty="0"/>
              <a:t>게임에 대한 정보나 게시판을 추가로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유저 검색 페이지의 경우 유저에 대한 세부적인 정보와 </a:t>
            </a:r>
            <a:br>
              <a:rPr lang="en-US" altLang="ko-KR" dirty="0"/>
            </a:br>
            <a:r>
              <a:rPr lang="ko-KR" altLang="en-US" dirty="0"/>
              <a:t>경기 결과 및 유저의 경기 퍼포먼스에 대해서 세부적인 정보를 제공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매치 상세 페이지의 경우 매치에 참여한 모든 유저에 대한 퍼포먼스에 대한 세부 정보를 제공하며 또한 매치에 대한 정보를 제공하기도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위와 같이 </a:t>
            </a:r>
            <a:r>
              <a:rPr lang="en-US" altLang="ko-KR" dirty="0"/>
              <a:t>3</a:t>
            </a:r>
            <a:r>
              <a:rPr lang="ko-KR" altLang="en-US" dirty="0"/>
              <a:t>개의 부분으로 구분하여 정보를 제공한다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Index,</a:t>
            </a:r>
            <a:r>
              <a:rPr lang="ko-KR" altLang="en-US" dirty="0"/>
              <a:t> </a:t>
            </a:r>
            <a:r>
              <a:rPr lang="en-US" altLang="ko-KR" dirty="0"/>
              <a:t>user,</a:t>
            </a:r>
            <a:r>
              <a:rPr lang="ko-KR" altLang="en-US" dirty="0"/>
              <a:t> </a:t>
            </a:r>
            <a:r>
              <a:rPr lang="en-US" altLang="ko-KR" dirty="0"/>
              <a:t>match</a:t>
            </a:r>
          </a:p>
          <a:p>
            <a:pPr lvl="1"/>
            <a:r>
              <a:rPr lang="ko-KR" altLang="en-US" dirty="0"/>
              <a:t>이에 따른 페이지 레이아웃을 설계하고 </a:t>
            </a:r>
            <a:r>
              <a:rPr lang="en-US" altLang="ko-KR" dirty="0"/>
              <a:t>API</a:t>
            </a:r>
            <a:r>
              <a:rPr lang="ko-KR" altLang="en-US" dirty="0"/>
              <a:t>를 적절히 활용하여 사이트를 완성시킨다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26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3F382-0EDF-44AB-BBC0-585B82A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PnP_LoL</a:t>
            </a:r>
            <a:r>
              <a:rPr lang="en-US" altLang="ko-KR" dirty="0"/>
              <a:t> </a:t>
            </a:r>
            <a:r>
              <a:rPr lang="ko-KR" altLang="en-US" dirty="0"/>
              <a:t>프로젝트 </a:t>
            </a:r>
            <a:r>
              <a:rPr lang="ko-KR" altLang="en-US"/>
              <a:t>화면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6EB8F-10AC-906C-0F7A-5B18AE7D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</a:p>
          <a:p>
            <a:r>
              <a:rPr lang="en-US" altLang="ko-KR" dirty="0"/>
              <a:t>User</a:t>
            </a:r>
          </a:p>
          <a:p>
            <a:r>
              <a:rPr lang="en-US" altLang="ko-KR" dirty="0"/>
              <a:t>Match</a:t>
            </a:r>
          </a:p>
          <a:p>
            <a:r>
              <a:rPr lang="en-US" altLang="ko-KR" dirty="0"/>
              <a:t>+) Navigation bar</a:t>
            </a:r>
          </a:p>
          <a:p>
            <a:endParaRPr lang="en-US" altLang="ko-KR" dirty="0"/>
          </a:p>
          <a:p>
            <a:r>
              <a:rPr lang="en-US" altLang="ko-KR" dirty="0"/>
              <a:t>Figma </a:t>
            </a:r>
            <a:r>
              <a:rPr lang="ko-KR" altLang="en-US" dirty="0"/>
              <a:t>를 이용해 구상</a:t>
            </a:r>
            <a:br>
              <a:rPr lang="en-US" altLang="ko-KR" dirty="0"/>
            </a:br>
            <a:r>
              <a:rPr lang="en-US" altLang="ko-KR" dirty="0"/>
              <a:t>https://www.figma.com/file/drdaa6lrBnEijXNCbVoyaq/PnP_LoL?node-id=0%3A1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33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E3ED7-E615-95EF-2043-55AB7EFA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5A477B-9376-F835-2F3B-717A5A9BF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53" y="1429958"/>
            <a:ext cx="9197893" cy="517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857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6578D-ABA6-3822-D323-6C5047F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47BBD-00D9-4E7F-6761-7E482A3C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92" y="1176907"/>
            <a:ext cx="7942815" cy="5315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125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56DDC-A436-AC2F-A090-A560E889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77CFA-101B-A4B9-0B0F-3D85C219F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41" y="1198269"/>
            <a:ext cx="6413117" cy="5294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1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AA32-72E4-8F42-309D-5A458008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 bar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A6CF-3B6B-064B-B5BE-3BAA84AA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7" y="1840230"/>
            <a:ext cx="10708565" cy="37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2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CA1AE-349C-5E99-3409-CBF037F7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94BCB5-ADD3-CFBF-3EEE-7BEAE63F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op.gg </a:t>
            </a:r>
            <a:r>
              <a:rPr lang="ko-KR" altLang="en-US" dirty="0"/>
              <a:t>화면 분석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fow.kr </a:t>
            </a:r>
            <a:r>
              <a:rPr lang="ko-KR" altLang="en-US" dirty="0"/>
              <a:t>화면 분석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PnP_LoL</a:t>
            </a:r>
            <a:r>
              <a:rPr lang="en-US" altLang="ko-KR" dirty="0"/>
              <a:t> </a:t>
            </a:r>
            <a:r>
              <a:rPr lang="ko-KR" altLang="en-US" dirty="0"/>
              <a:t>프로젝트 화면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50097-BDC4-1342-B518-F937F550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op.gg </a:t>
            </a:r>
            <a:r>
              <a:rPr lang="ko-KR" altLang="en-US" dirty="0"/>
              <a:t>화면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F3C53-CFE9-CDC6-206A-C9250563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메인 페이지</a:t>
            </a:r>
            <a:endParaRPr lang="en-US" altLang="ko-KR" dirty="0"/>
          </a:p>
          <a:p>
            <a:pPr marL="971550" lvl="1" indent="-514350">
              <a:buFont typeface="+mj-lt"/>
              <a:buAutoNum type="romanUcPeriod"/>
            </a:pPr>
            <a:r>
              <a:rPr lang="ko-KR" altLang="en-US" dirty="0"/>
              <a:t>유저 검색 창</a:t>
            </a:r>
            <a:br>
              <a:rPr lang="en-US" altLang="ko-KR" dirty="0"/>
            </a:b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유저</a:t>
            </a:r>
            <a:r>
              <a:rPr lang="en-US" altLang="ko-KR" dirty="0"/>
              <a:t>/</a:t>
            </a:r>
            <a:r>
              <a:rPr lang="ko-KR" altLang="en-US" dirty="0"/>
              <a:t>전적 페이지</a:t>
            </a:r>
            <a:endParaRPr lang="en-US" altLang="ko-KR" dirty="0"/>
          </a:p>
          <a:p>
            <a:pPr marL="971550" lvl="1" indent="-514350">
              <a:buFont typeface="+mj-lt"/>
              <a:buAutoNum type="romanUcPeriod"/>
            </a:pPr>
            <a:r>
              <a:rPr lang="ko-KR" altLang="en-US" dirty="0"/>
              <a:t>유저 정보</a:t>
            </a:r>
            <a:endParaRPr lang="en-US" altLang="ko-KR" dirty="0"/>
          </a:p>
          <a:p>
            <a:pPr lvl="2"/>
            <a:r>
              <a:rPr lang="ko-KR" altLang="en-US" dirty="0"/>
              <a:t>유저 이름</a:t>
            </a:r>
            <a:r>
              <a:rPr lang="en-US" altLang="ko-KR" dirty="0"/>
              <a:t>, </a:t>
            </a:r>
            <a:r>
              <a:rPr lang="ko-KR" altLang="en-US" dirty="0"/>
              <a:t>레벨 등</a:t>
            </a:r>
            <a:r>
              <a:rPr lang="en-US" altLang="ko-KR" dirty="0"/>
              <a:t>,</a:t>
            </a:r>
            <a:r>
              <a:rPr lang="ko-KR" altLang="en-US" dirty="0"/>
              <a:t> 유저 정보</a:t>
            </a:r>
            <a:br>
              <a:rPr lang="en-US" altLang="ko-KR" dirty="0"/>
            </a:br>
            <a:endParaRPr lang="en-US" altLang="ko-KR" dirty="0"/>
          </a:p>
          <a:p>
            <a:pPr marL="971550" lvl="1" indent="-514350">
              <a:buFont typeface="+mj-lt"/>
              <a:buAutoNum type="romanUcPeriod"/>
            </a:pPr>
            <a:r>
              <a:rPr lang="ko-KR" altLang="en-US" dirty="0"/>
              <a:t>매치 전적 정보</a:t>
            </a:r>
            <a:endParaRPr lang="en-US" altLang="ko-KR" dirty="0"/>
          </a:p>
          <a:p>
            <a:pPr marL="1428750" lvl="2" indent="-514350">
              <a:buFont typeface="+mj-lt"/>
              <a:buAutoNum type="alphaUcPeriod"/>
            </a:pPr>
            <a:r>
              <a:rPr lang="ko-KR" altLang="en-US" dirty="0"/>
              <a:t>매치 리스트</a:t>
            </a:r>
            <a:endParaRPr lang="en-US" altLang="ko-KR" dirty="0"/>
          </a:p>
          <a:p>
            <a:pPr lvl="3"/>
            <a:r>
              <a:rPr lang="ko-KR" altLang="en-US" dirty="0"/>
              <a:t>매치 전적</a:t>
            </a:r>
            <a:r>
              <a:rPr lang="en-US" altLang="ko-KR" dirty="0"/>
              <a:t>, </a:t>
            </a:r>
            <a:r>
              <a:rPr lang="ko-KR" altLang="en-US" dirty="0"/>
              <a:t>아이템 정보 등 유저의 인 게임 정보</a:t>
            </a:r>
            <a:endParaRPr lang="en-US" altLang="ko-KR" dirty="0"/>
          </a:p>
          <a:p>
            <a:pPr lvl="3"/>
            <a:r>
              <a:rPr lang="ko-KR" altLang="en-US" dirty="0"/>
              <a:t>매치 참여 유저 목록</a:t>
            </a:r>
            <a:endParaRPr lang="en-US" altLang="ko-KR" dirty="0"/>
          </a:p>
          <a:p>
            <a:pPr marL="1428750" lvl="2" indent="-514350">
              <a:buFont typeface="+mj-lt"/>
              <a:buAutoNum type="alphaUcPeriod"/>
            </a:pPr>
            <a:r>
              <a:rPr lang="ko-KR" altLang="en-US" dirty="0"/>
              <a:t>매치 상세 정보</a:t>
            </a:r>
            <a:endParaRPr lang="en-US" altLang="ko-KR" dirty="0"/>
          </a:p>
          <a:p>
            <a:pPr lvl="3"/>
            <a:r>
              <a:rPr lang="ko-KR" altLang="en-US" dirty="0"/>
              <a:t>매치 참여 유저 목록 및 유저 세부 정보</a:t>
            </a:r>
            <a:endParaRPr lang="en-US" altLang="ko-KR" dirty="0"/>
          </a:p>
          <a:p>
            <a:pPr lvl="3"/>
            <a:r>
              <a:rPr lang="ko-KR" altLang="en-US" dirty="0"/>
              <a:t>세부 매치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84273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D442123-06EA-6429-FE1E-F5BC92D4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9" y="141789"/>
            <a:ext cx="5499758" cy="6574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225315-40F7-C36E-ADB6-A62041EDE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5"/>
          <a:stretch/>
        </p:blipFill>
        <p:spPr>
          <a:xfrm>
            <a:off x="5953625" y="141789"/>
            <a:ext cx="4159770" cy="6574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C76CEE-B595-03B0-D1E4-2305213F0C8C}"/>
              </a:ext>
            </a:extLst>
          </p:cNvPr>
          <p:cNvSpPr/>
          <p:nvPr/>
        </p:nvSpPr>
        <p:spPr>
          <a:xfrm>
            <a:off x="5895642" y="89522"/>
            <a:ext cx="4277857" cy="607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23CF3-BCA0-DFA6-053F-7940FEE8E38E}"/>
              </a:ext>
            </a:extLst>
          </p:cNvPr>
          <p:cNvSpPr txBox="1"/>
          <p:nvPr/>
        </p:nvSpPr>
        <p:spPr>
          <a:xfrm>
            <a:off x="10216983" y="180153"/>
            <a:ext cx="187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기본적인 형태의 </a:t>
            </a:r>
            <a:r>
              <a:rPr lang="ko-KR" altLang="en-US" sz="1200" dirty="0" err="1"/>
              <a:t>네비바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서브 메뉴는 없음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5FBD2C-6026-FD94-54B9-9035786DC2AA}"/>
              </a:ext>
            </a:extLst>
          </p:cNvPr>
          <p:cNvSpPr/>
          <p:nvPr/>
        </p:nvSpPr>
        <p:spPr>
          <a:xfrm>
            <a:off x="6496715" y="1598601"/>
            <a:ext cx="2839117" cy="30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CBAE8-0AFC-2447-23A8-CC252DEEE406}"/>
              </a:ext>
            </a:extLst>
          </p:cNvPr>
          <p:cNvSpPr txBox="1"/>
          <p:nvPr/>
        </p:nvSpPr>
        <p:spPr>
          <a:xfrm>
            <a:off x="10216983" y="1611389"/>
            <a:ext cx="187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유저 검색 창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5358EB-D9AD-56DC-4544-0CA31EA8A512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9335832" y="1748870"/>
            <a:ext cx="881151" cy="1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51CFE-C2F1-3622-E500-FB3886E5B44C}"/>
              </a:ext>
            </a:extLst>
          </p:cNvPr>
          <p:cNvSpPr/>
          <p:nvPr/>
        </p:nvSpPr>
        <p:spPr>
          <a:xfrm>
            <a:off x="5894795" y="3189742"/>
            <a:ext cx="4277857" cy="1707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4537B-E6B1-252B-BE71-64D821C7338E}"/>
              </a:ext>
            </a:extLst>
          </p:cNvPr>
          <p:cNvSpPr txBox="1"/>
          <p:nvPr/>
        </p:nvSpPr>
        <p:spPr>
          <a:xfrm>
            <a:off x="10216983" y="3812866"/>
            <a:ext cx="187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게시판 기능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DA98C2-EDAD-2151-B35F-7E2F94D30BD4}"/>
              </a:ext>
            </a:extLst>
          </p:cNvPr>
          <p:cNvSpPr/>
          <p:nvPr/>
        </p:nvSpPr>
        <p:spPr>
          <a:xfrm>
            <a:off x="5894581" y="5185863"/>
            <a:ext cx="4277857" cy="1387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B6EA06-0A80-082C-4FF0-B638777800B8}"/>
              </a:ext>
            </a:extLst>
          </p:cNvPr>
          <p:cNvSpPr txBox="1"/>
          <p:nvPr/>
        </p:nvSpPr>
        <p:spPr>
          <a:xfrm>
            <a:off x="10216983" y="5741156"/>
            <a:ext cx="187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C933D4-C693-B2D4-B6F0-56AE0A8939E1}"/>
              </a:ext>
            </a:extLst>
          </p:cNvPr>
          <p:cNvSpPr txBox="1"/>
          <p:nvPr/>
        </p:nvSpPr>
        <p:spPr>
          <a:xfrm>
            <a:off x="7723270" y="2523750"/>
            <a:ext cx="1063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187495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39849-9BDF-F8D4-74BA-B7962353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03965"/>
            <a:ext cx="2262292" cy="6450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DD1A8-0659-0E69-09CC-36991812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1" y="203965"/>
            <a:ext cx="7873759" cy="6450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D54641-C835-FD2E-35C7-AFA68A984291}"/>
              </a:ext>
            </a:extLst>
          </p:cNvPr>
          <p:cNvSpPr/>
          <p:nvPr/>
        </p:nvSpPr>
        <p:spPr>
          <a:xfrm>
            <a:off x="894760" y="401783"/>
            <a:ext cx="1931110" cy="152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D18A2A-5FDC-29D2-68A6-49621031E1A6}"/>
              </a:ext>
            </a:extLst>
          </p:cNvPr>
          <p:cNvCxnSpPr>
            <a:cxnSpLocks/>
          </p:cNvCxnSpPr>
          <p:nvPr/>
        </p:nvCxnSpPr>
        <p:spPr>
          <a:xfrm flipV="1">
            <a:off x="2825870" y="203965"/>
            <a:ext cx="892691" cy="1978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CFBA04-7A41-D7E7-8D5F-0AEEEE06D34B}"/>
              </a:ext>
            </a:extLst>
          </p:cNvPr>
          <p:cNvCxnSpPr>
            <a:cxnSpLocks/>
          </p:cNvCxnSpPr>
          <p:nvPr/>
        </p:nvCxnSpPr>
        <p:spPr>
          <a:xfrm>
            <a:off x="2825870" y="1924716"/>
            <a:ext cx="892691" cy="47293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4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3216D3-F7FD-F382-02FC-9D2D422AE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1"/>
          <a:stretch/>
        </p:blipFill>
        <p:spPr>
          <a:xfrm>
            <a:off x="323996" y="1200550"/>
            <a:ext cx="4928619" cy="4456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868D7-8F9E-989C-F77C-5339504A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87" y="1200550"/>
            <a:ext cx="4725547" cy="445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2B22AA-E6A1-EE4A-F29F-DA89BCE53BFE}"/>
              </a:ext>
            </a:extLst>
          </p:cNvPr>
          <p:cNvSpPr/>
          <p:nvPr/>
        </p:nvSpPr>
        <p:spPr>
          <a:xfrm>
            <a:off x="6999649" y="1112628"/>
            <a:ext cx="2851905" cy="1170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0FBA0-9AB8-0F0A-1AB1-1CD222C13099}"/>
              </a:ext>
            </a:extLst>
          </p:cNvPr>
          <p:cNvSpPr txBox="1"/>
          <p:nvPr/>
        </p:nvSpPr>
        <p:spPr>
          <a:xfrm>
            <a:off x="6999649" y="607002"/>
            <a:ext cx="411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유저 정보 표기 </a:t>
            </a:r>
            <a:r>
              <a:rPr lang="en-US" altLang="ko-KR" sz="1200" dirty="0"/>
              <a:t>– </a:t>
            </a:r>
            <a:r>
              <a:rPr lang="ko-KR" altLang="en-US" sz="1200" dirty="0"/>
              <a:t>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레벨</a:t>
            </a:r>
            <a:r>
              <a:rPr lang="en-US" altLang="ko-KR" sz="1200" dirty="0"/>
              <a:t>, </a:t>
            </a:r>
            <a:r>
              <a:rPr lang="ko-KR" altLang="en-US" sz="1200" dirty="0"/>
              <a:t>랭킹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티어</a:t>
            </a:r>
            <a:r>
              <a:rPr lang="ko-KR" altLang="en-US" sz="1200" dirty="0"/>
              <a:t> 등 정보</a:t>
            </a:r>
            <a:endParaRPr lang="en-US" altLang="ko-KR" sz="1200" dirty="0"/>
          </a:p>
          <a:p>
            <a:r>
              <a:rPr lang="ko-KR" altLang="en-US" sz="1200" dirty="0"/>
              <a:t>갱신 버튼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티어</a:t>
            </a:r>
            <a:r>
              <a:rPr lang="ko-KR" altLang="en-US" sz="1200" dirty="0"/>
              <a:t> 그래프 버튼</a:t>
            </a:r>
            <a:r>
              <a:rPr lang="en-US" altLang="ko-KR" sz="1200" dirty="0"/>
              <a:t>, </a:t>
            </a:r>
            <a:r>
              <a:rPr lang="ko-KR" altLang="en-US" sz="1200" dirty="0"/>
              <a:t>시간 측정 페이지 이동 버튼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3432BE-F00A-8239-90B3-600D3DD49146}"/>
              </a:ext>
            </a:extLst>
          </p:cNvPr>
          <p:cNvSpPr/>
          <p:nvPr/>
        </p:nvSpPr>
        <p:spPr>
          <a:xfrm>
            <a:off x="6999649" y="2985123"/>
            <a:ext cx="1931110" cy="61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5547C-3A74-2C76-18EF-021D8F8D8915}"/>
              </a:ext>
            </a:extLst>
          </p:cNvPr>
          <p:cNvSpPr txBox="1"/>
          <p:nvPr/>
        </p:nvSpPr>
        <p:spPr>
          <a:xfrm>
            <a:off x="5399538" y="3104931"/>
            <a:ext cx="151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티어</a:t>
            </a:r>
            <a:r>
              <a:rPr lang="en-US" altLang="ko-KR" sz="1200" dirty="0"/>
              <a:t>, </a:t>
            </a:r>
            <a:r>
              <a:rPr lang="ko-KR" altLang="en-US" sz="1200" dirty="0"/>
              <a:t>승패</a:t>
            </a:r>
            <a:r>
              <a:rPr lang="en-US" altLang="ko-KR" sz="1200" dirty="0"/>
              <a:t>, </a:t>
            </a:r>
            <a:r>
              <a:rPr lang="ko-KR" altLang="en-US" sz="1200" dirty="0"/>
              <a:t>승률 등 </a:t>
            </a:r>
            <a:endParaRPr lang="en-US" altLang="ko-KR" sz="1200" dirty="0"/>
          </a:p>
          <a:p>
            <a:pPr algn="r"/>
            <a:r>
              <a:rPr lang="ko-KR" altLang="en-US" sz="1200" dirty="0"/>
              <a:t>유저 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1CCE9E-E109-AEEA-A1AE-3C6CB833C5EF}"/>
              </a:ext>
            </a:extLst>
          </p:cNvPr>
          <p:cNvSpPr/>
          <p:nvPr/>
        </p:nvSpPr>
        <p:spPr>
          <a:xfrm>
            <a:off x="6999649" y="3880040"/>
            <a:ext cx="1931110" cy="170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A5012-8368-3BD8-34C7-2370DA7D7CFE}"/>
              </a:ext>
            </a:extLst>
          </p:cNvPr>
          <p:cNvSpPr txBox="1"/>
          <p:nvPr/>
        </p:nvSpPr>
        <p:spPr>
          <a:xfrm>
            <a:off x="5399538" y="4281202"/>
            <a:ext cx="151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캐릭터별 통계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895EEB-3C23-8A05-EFD2-BE7E4DC59244}"/>
              </a:ext>
            </a:extLst>
          </p:cNvPr>
          <p:cNvSpPr/>
          <p:nvPr/>
        </p:nvSpPr>
        <p:spPr>
          <a:xfrm>
            <a:off x="9016784" y="3861250"/>
            <a:ext cx="2702985" cy="1884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93C11-5F2B-37BB-BEC1-B2973820AE92}"/>
              </a:ext>
            </a:extLst>
          </p:cNvPr>
          <p:cNvSpPr txBox="1"/>
          <p:nvPr/>
        </p:nvSpPr>
        <p:spPr>
          <a:xfrm>
            <a:off x="9383825" y="5789333"/>
            <a:ext cx="1968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경기 별 승패</a:t>
            </a:r>
            <a:r>
              <a:rPr lang="en-US" altLang="ko-KR" sz="1200" dirty="0"/>
              <a:t>, </a:t>
            </a:r>
            <a:r>
              <a:rPr lang="ko-KR" altLang="en-US" sz="1200" dirty="0"/>
              <a:t>유저 스코어</a:t>
            </a:r>
            <a:r>
              <a:rPr lang="en-US" altLang="ko-KR" sz="1200" dirty="0"/>
              <a:t>, </a:t>
            </a:r>
            <a:r>
              <a:rPr lang="ko-KR" altLang="en-US" sz="1200" dirty="0"/>
              <a:t>유저 세부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참여 유저 명단 </a:t>
            </a:r>
          </a:p>
        </p:txBody>
      </p:sp>
    </p:spTree>
    <p:extLst>
      <p:ext uri="{BB962C8B-B14F-4D97-AF65-F5344CB8AC3E}">
        <p14:creationId xmlns:p14="http://schemas.microsoft.com/office/powerpoint/2010/main" val="302043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EAE2284-DC82-59A2-1906-4BBC96E4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9" y="704234"/>
            <a:ext cx="4983134" cy="4761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0BF37F-2E50-3FC9-8183-7EA60A0C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74" y="704235"/>
            <a:ext cx="4988011" cy="4761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C31E5-4716-04AD-A536-A278E84F7DCF}"/>
              </a:ext>
            </a:extLst>
          </p:cNvPr>
          <p:cNvSpPr txBox="1"/>
          <p:nvPr/>
        </p:nvSpPr>
        <p:spPr>
          <a:xfrm>
            <a:off x="10546483" y="2452325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해당 매치의 </a:t>
            </a:r>
            <a:endParaRPr lang="en-US" altLang="ko-KR" sz="1200" dirty="0"/>
          </a:p>
          <a:p>
            <a:r>
              <a:rPr lang="ko-KR" altLang="en-US" sz="1200" dirty="0"/>
              <a:t>유저 별 </a:t>
            </a:r>
            <a:endParaRPr lang="en-US" altLang="ko-KR" sz="1200" dirty="0"/>
          </a:p>
          <a:p>
            <a:r>
              <a:rPr lang="ko-KR" altLang="en-US" sz="1200" dirty="0"/>
              <a:t>세부 정보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407099-D347-C13C-DCA2-5266BC0C8B01}"/>
              </a:ext>
            </a:extLst>
          </p:cNvPr>
          <p:cNvSpPr/>
          <p:nvPr/>
        </p:nvSpPr>
        <p:spPr>
          <a:xfrm>
            <a:off x="5327774" y="1843793"/>
            <a:ext cx="4983134" cy="3622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61E37D-58C5-4CFA-E70B-2F3128C0BB1E}"/>
              </a:ext>
            </a:extLst>
          </p:cNvPr>
          <p:cNvSpPr/>
          <p:nvPr/>
        </p:nvSpPr>
        <p:spPr>
          <a:xfrm>
            <a:off x="9963572" y="1009227"/>
            <a:ext cx="257387" cy="382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9D239-0ED8-830C-8012-31F7CA64CCA0}"/>
              </a:ext>
            </a:extLst>
          </p:cNvPr>
          <p:cNvSpPr txBox="1"/>
          <p:nvPr/>
        </p:nvSpPr>
        <p:spPr>
          <a:xfrm>
            <a:off x="10310907" y="991151"/>
            <a:ext cx="168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버튼을 이용해서</a:t>
            </a:r>
            <a:endParaRPr lang="en-US" altLang="ko-KR" sz="1200" dirty="0"/>
          </a:p>
          <a:p>
            <a:r>
              <a:rPr lang="ko-KR" altLang="en-US" sz="1200" dirty="0"/>
              <a:t>세부 정보 창 확장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9731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E794E-DC37-37D5-A5FA-B0DFCB04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fow.kr </a:t>
            </a:r>
            <a:r>
              <a:rPr lang="ko-KR" altLang="en-US" dirty="0"/>
              <a:t>화면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DFCDE-7E72-A137-5B6B-0A295D821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메인 페이지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유저 검색 창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캐릭터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무료 사용 캐릭터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할인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승률</a:t>
            </a:r>
            <a:r>
              <a:rPr lang="en-US" altLang="ko-KR" dirty="0"/>
              <a:t>, </a:t>
            </a:r>
            <a:r>
              <a:rPr lang="ko-KR" altLang="en-US" dirty="0"/>
              <a:t>사용률 등 게임 관련 정보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게임 업데이트 정보</a:t>
            </a:r>
            <a:br>
              <a:rPr lang="en-US" altLang="ko-KR" dirty="0"/>
            </a:b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유저</a:t>
            </a:r>
            <a:r>
              <a:rPr lang="en-US" altLang="ko-KR" dirty="0"/>
              <a:t>/</a:t>
            </a:r>
            <a:r>
              <a:rPr lang="ko-KR" altLang="en-US" dirty="0"/>
              <a:t>전적 페이지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유저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승률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en-US" altLang="ko-KR" dirty="0"/>
              <a:t> </a:t>
            </a:r>
            <a:r>
              <a:rPr lang="ko-KR" altLang="en-US" dirty="0"/>
              <a:t>등 유저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유저의 매치 전적 및 세부 정보</a:t>
            </a:r>
            <a:r>
              <a:rPr lang="en-US" altLang="ko-KR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매치 전적 정보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매치 별 해당 매치의 참여 유저</a:t>
            </a: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r>
              <a:rPr lang="ko-KR" altLang="en-US" dirty="0"/>
              <a:t>참여 유저 별 세부 정보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1428750" lvl="2" indent="-514350">
              <a:buFont typeface="+mj-lt"/>
              <a:buAutoNum type="arabicPeriod"/>
            </a:pP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91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039402-6D7D-5D91-222A-48BE33BB4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/>
          <a:stretch/>
        </p:blipFill>
        <p:spPr>
          <a:xfrm>
            <a:off x="212685" y="997497"/>
            <a:ext cx="4997044" cy="4863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F525FC-6AFC-E7DE-18B2-99B38BFFF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r="14252"/>
          <a:stretch/>
        </p:blipFill>
        <p:spPr>
          <a:xfrm>
            <a:off x="7084388" y="1003861"/>
            <a:ext cx="4634695" cy="4863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4E0FD3-75F5-251E-2185-D6F40E04C8EA}"/>
              </a:ext>
            </a:extLst>
          </p:cNvPr>
          <p:cNvSpPr/>
          <p:nvPr/>
        </p:nvSpPr>
        <p:spPr>
          <a:xfrm>
            <a:off x="7762539" y="927158"/>
            <a:ext cx="2801154" cy="409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802BA-BB67-4B18-DD39-8A04DC412952}"/>
              </a:ext>
            </a:extLst>
          </p:cNvPr>
          <p:cNvSpPr txBox="1"/>
          <p:nvPr/>
        </p:nvSpPr>
        <p:spPr>
          <a:xfrm>
            <a:off x="8114591" y="55001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헤더</a:t>
            </a:r>
            <a:r>
              <a:rPr lang="en-US" altLang="ko-KR" sz="1200" dirty="0"/>
              <a:t>: </a:t>
            </a:r>
            <a:r>
              <a:rPr lang="ko-KR" altLang="en-US" sz="1200" dirty="0"/>
              <a:t>로고</a:t>
            </a:r>
            <a:r>
              <a:rPr lang="en-US" altLang="ko-KR" sz="1200" dirty="0"/>
              <a:t>, </a:t>
            </a:r>
            <a:r>
              <a:rPr lang="ko-KR" altLang="en-US" sz="1200" dirty="0"/>
              <a:t>검색 창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네비</a:t>
            </a:r>
            <a:r>
              <a:rPr lang="ko-KR" altLang="en-US" sz="1200" dirty="0"/>
              <a:t> 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318CA3-340D-88F0-DFC6-CD79F77C8067}"/>
              </a:ext>
            </a:extLst>
          </p:cNvPr>
          <p:cNvSpPr/>
          <p:nvPr/>
        </p:nvSpPr>
        <p:spPr>
          <a:xfrm>
            <a:off x="7134823" y="1436548"/>
            <a:ext cx="608534" cy="871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43FE6-BF74-16A8-F670-6456A057204E}"/>
              </a:ext>
            </a:extLst>
          </p:cNvPr>
          <p:cNvSpPr txBox="1"/>
          <p:nvPr/>
        </p:nvSpPr>
        <p:spPr>
          <a:xfrm>
            <a:off x="5774339" y="1436548"/>
            <a:ext cx="107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승률이 높은 </a:t>
            </a:r>
            <a:endParaRPr lang="en-US" altLang="ko-KR" sz="1200" dirty="0"/>
          </a:p>
          <a:p>
            <a:r>
              <a:rPr lang="ko-KR" altLang="en-US" sz="1200" dirty="0"/>
              <a:t>캐릭터 목록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D2AB36-1988-B121-F936-D04B209ED694}"/>
              </a:ext>
            </a:extLst>
          </p:cNvPr>
          <p:cNvSpPr/>
          <p:nvPr/>
        </p:nvSpPr>
        <p:spPr>
          <a:xfrm>
            <a:off x="7793791" y="1423760"/>
            <a:ext cx="2769901" cy="513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C81FB-73EC-4557-93C8-36F80F62BB4F}"/>
              </a:ext>
            </a:extLst>
          </p:cNvPr>
          <p:cNvSpPr txBox="1"/>
          <p:nvPr/>
        </p:nvSpPr>
        <p:spPr>
          <a:xfrm>
            <a:off x="5650330" y="2599264"/>
            <a:ext cx="121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로테이션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무료로 플레이 가능한 캐릭터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DF4A17-6804-74E3-D840-EBD204CFF75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61197" y="1764856"/>
            <a:ext cx="1317248" cy="115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62D68C-7583-5418-B7E7-93BFA6EE9A42}"/>
              </a:ext>
            </a:extLst>
          </p:cNvPr>
          <p:cNvSpPr/>
          <p:nvPr/>
        </p:nvSpPr>
        <p:spPr>
          <a:xfrm>
            <a:off x="7793791" y="2008940"/>
            <a:ext cx="2769901" cy="1169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92D46-07A6-6C4D-5CD6-671FBA6FDFE6}"/>
              </a:ext>
            </a:extLst>
          </p:cNvPr>
          <p:cNvSpPr txBox="1"/>
          <p:nvPr/>
        </p:nvSpPr>
        <p:spPr>
          <a:xfrm>
            <a:off x="5705939" y="3435363"/>
            <a:ext cx="121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할인중인</a:t>
            </a:r>
            <a:endParaRPr lang="en-US" altLang="ko-KR" sz="1200" dirty="0"/>
          </a:p>
          <a:p>
            <a:r>
              <a:rPr lang="ko-KR" altLang="en-US" sz="1200" dirty="0"/>
              <a:t>캐릭터 및 스킨 목록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DE3336-AA20-F404-8943-9766FC7C40E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916806" y="2821283"/>
            <a:ext cx="861803" cy="93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0128B9-C36E-1EFB-EA08-D69196F0816C}"/>
              </a:ext>
            </a:extLst>
          </p:cNvPr>
          <p:cNvSpPr/>
          <p:nvPr/>
        </p:nvSpPr>
        <p:spPr>
          <a:xfrm>
            <a:off x="7793791" y="3225569"/>
            <a:ext cx="2769901" cy="745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8AD68-EF9D-4E45-E45E-AC36B0EE193C}"/>
              </a:ext>
            </a:extLst>
          </p:cNvPr>
          <p:cNvSpPr txBox="1"/>
          <p:nvPr/>
        </p:nvSpPr>
        <p:spPr>
          <a:xfrm>
            <a:off x="10578874" y="3296863"/>
            <a:ext cx="121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업데이트정보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BC83AB-3BDB-6D0F-3AC0-A8F4E5318D49}"/>
              </a:ext>
            </a:extLst>
          </p:cNvPr>
          <p:cNvSpPr/>
          <p:nvPr/>
        </p:nvSpPr>
        <p:spPr>
          <a:xfrm>
            <a:off x="7793791" y="4022082"/>
            <a:ext cx="2769901" cy="1227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3EF864-5A78-6B18-12E9-63415E23CD72}"/>
              </a:ext>
            </a:extLst>
          </p:cNvPr>
          <p:cNvSpPr txBox="1"/>
          <p:nvPr/>
        </p:nvSpPr>
        <p:spPr>
          <a:xfrm>
            <a:off x="10543546" y="4405111"/>
            <a:ext cx="121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별 </a:t>
            </a:r>
            <a:endParaRPr lang="en-US" altLang="ko-KR" sz="1200" dirty="0"/>
          </a:p>
          <a:p>
            <a:r>
              <a:rPr lang="ko-KR" altLang="en-US" sz="1200" dirty="0"/>
              <a:t>승률</a:t>
            </a:r>
            <a:r>
              <a:rPr lang="en-US" altLang="ko-KR" sz="1200" dirty="0"/>
              <a:t>, </a:t>
            </a:r>
            <a:r>
              <a:rPr lang="ko-KR" altLang="en-US" sz="1200" dirty="0"/>
              <a:t>사용률 등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89093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506</Words>
  <Application>Microsoft Office PowerPoint</Application>
  <PresentationFormat>와이드스크린</PresentationFormat>
  <Paragraphs>101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게임 전적 사이트 화면 분석</vt:lpstr>
      <vt:lpstr>목차</vt:lpstr>
      <vt:lpstr>op.gg 화면 분석</vt:lpstr>
      <vt:lpstr>PowerPoint 프레젠테이션</vt:lpstr>
      <vt:lpstr>PowerPoint 프레젠테이션</vt:lpstr>
      <vt:lpstr>PowerPoint 프레젠테이션</vt:lpstr>
      <vt:lpstr>PowerPoint 프레젠테이션</vt:lpstr>
      <vt:lpstr>fow.kr 화면 분석</vt:lpstr>
      <vt:lpstr>PowerPoint 프레젠테이션</vt:lpstr>
      <vt:lpstr>PowerPoint 프레젠테이션</vt:lpstr>
      <vt:lpstr>PowerPoint 프레젠테이션</vt:lpstr>
      <vt:lpstr>결론</vt:lpstr>
      <vt:lpstr>PnP_LoL 프로젝트 화면 설계</vt:lpstr>
      <vt:lpstr>Index</vt:lpstr>
      <vt:lpstr>User</vt:lpstr>
      <vt:lpstr>Match</vt:lpstr>
      <vt:lpstr>Navigation bar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전적 사이트 화면 분석</dc:title>
  <dc:creator>Bae Junseong</dc:creator>
  <cp:lastModifiedBy>Bae Junseong</cp:lastModifiedBy>
  <cp:revision>46</cp:revision>
  <dcterms:created xsi:type="dcterms:W3CDTF">2022-05-15T14:08:17Z</dcterms:created>
  <dcterms:modified xsi:type="dcterms:W3CDTF">2022-05-17T18:50:55Z</dcterms:modified>
</cp:coreProperties>
</file>